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User\Desktop\2020- 2021 ҚҰЖАТТАР-1\фото ЛАТЫН ЖАУҚАЗЫН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272808" cy="4968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98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44827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20867"/>
          <a:stretch/>
        </p:blipFill>
        <p:spPr bwMode="auto">
          <a:xfrm>
            <a:off x="6228184" y="332656"/>
            <a:ext cx="2664296" cy="28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38690"/>
            <a:ext cx="3254193" cy="268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744416" cy="285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29000"/>
            <a:ext cx="352839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471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3707904" cy="281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40" y="3356992"/>
            <a:ext cx="3793460" cy="284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639"/>
            <a:ext cx="382905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48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658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9076"/>
            <a:ext cx="2976331" cy="23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212976"/>
            <a:ext cx="331236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316835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8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02418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3660836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8999"/>
            <a:ext cx="3504389" cy="279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13515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274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7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2388"/>
            <a:ext cx="223224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15795" t="16574" r="16005" b="20112"/>
          <a:stretch/>
        </p:blipFill>
        <p:spPr bwMode="auto">
          <a:xfrm>
            <a:off x="5868144" y="764704"/>
            <a:ext cx="2592288" cy="226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01007"/>
            <a:ext cx="1670050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28" y="3501008"/>
            <a:ext cx="156686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717032"/>
            <a:ext cx="2205796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48" y="1031992"/>
            <a:ext cx="262731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6348" y="404664"/>
            <a:ext cx="235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solidFill>
                  <a:srgbClr val="FF0000"/>
                </a:solidFill>
              </a:rPr>
              <a:t>Өткізілген іс-шаралар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3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62731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5279"/>
            <a:ext cx="34988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" y="3424687"/>
            <a:ext cx="3700463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39993"/>
            <a:ext cx="33956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742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376264" cy="213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esktop\фотогалерея\WhatsApp Image 2022-11-15 at 15.20.2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5819"/>
            <a:ext cx="25751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галерея\WhatsApp Image 2022-11-15 at 15.21.0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1190"/>
            <a:ext cx="262742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фотогалерея\WhatsApp Image 2022-11-17 at 12.06.1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212976"/>
            <a:ext cx="2738958" cy="20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фотогалерея\WhatsApp Image 2022-11-17 at 12.06.11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72" y="2996952"/>
            <a:ext cx="2616292" cy="20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фотогалерея\WhatsApp Image 2022-11-18 at 10.38.1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98" y="3140968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63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галерея\WhatsApp Image 2022-11-18 at 10.37.1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104795" cy="232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6"/>
            <a:ext cx="231132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315967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Desktop\фотогалерея\WhatsApp Image 2023-12-13 at 08.20.3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24" y="364502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галерея\WhatsApp Image 2023-12-13 at 08.20.3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189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галерея\WhatsApp Image 2023-11-08 at 14.31.1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0" y="332656"/>
            <a:ext cx="3456385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галерея\WhatsApp Image 2023-12-13 at 08.20.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3312367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галерея\WhatsApp Image 2023-12-13 at 08.20.3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94200"/>
            <a:ext cx="1800200" cy="25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галерея\WhatsApp Image 2023-01-26 at 11.17.05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20460"/>
            <a:ext cx="2448272" cy="304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фотогалерея\WhatsApp Image 2023-01-26 at 11.17.06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28031"/>
            <a:ext cx="2520280" cy="305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фотогалерея\WhatsApp Image 2023-01-26 at 11.17.06 (2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28031"/>
            <a:ext cx="3024335" cy="303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11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галерея\WhatsApp Image 2023-01-26 at 11.17.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386608" cy="31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галерея\WhatsApp Image 2023-01-26 at 11.17.07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3528"/>
            <a:ext cx="2304256" cy="31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галерея\WhatsApp Image 2023-01-26 at 11.17.0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562"/>
            <a:ext cx="2448272" cy="316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6239" y="3644586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i="1" dirty="0" smtClean="0">
                <a:solidFill>
                  <a:srgbClr val="FF0000"/>
                </a:solidFill>
              </a:rPr>
              <a:t>Ата –аналар шығармашылығы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149" name="Picture 5" descr="C:\Users\User\Desktop\фотогалерея\WhatsApp Image 2023-01-25 at 19.45.10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4" y="425192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фотогалерея\WhatsApp Image 2023-01-25 at 19.45.1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61160"/>
            <a:ext cx="2191982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фотогалерея\WhatsApp Image 2023-01-26 at 09.28.2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239" y="4013918"/>
            <a:ext cx="3505961" cy="2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38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галерея\WhatsApp Image 2023-01-25 at 20.03.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75523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галерея\WhatsApp Image 2023-01-25 at 20.03.43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8517"/>
            <a:ext cx="3672408" cy="267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галерея\WhatsApp Image 2023-01-25 at 20.03.43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29" y="3429000"/>
            <a:ext cx="3768419" cy="30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галерея\WhatsApp Image 2023-04-25 at 10.45.28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3672408" cy="30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65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галерея\WhatsApp Image 2023-04-25 at 10.45.3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8" y="548680"/>
            <a:ext cx="321353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галерея\WhatsApp Image 2023-04-25 at 10.46.0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79004"/>
            <a:ext cx="3481292" cy="26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галерея\WhatsApp Image 2023-12-13 at 08.20.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6189"/>
            <a:ext cx="432276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6395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</Words>
  <Application>Microsoft Office PowerPoint</Application>
  <PresentationFormat>Экран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2023-12-14T09:29:03Z</dcterms:created>
  <dcterms:modified xsi:type="dcterms:W3CDTF">2023-12-27T10:16:52Z</dcterms:modified>
</cp:coreProperties>
</file>